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882-810C-4BB6-B71E-298005C2E894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CB18-283A-44B9-83F9-A782F1F4A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7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882-810C-4BB6-B71E-298005C2E894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CB18-283A-44B9-83F9-A782F1F4A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92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882-810C-4BB6-B71E-298005C2E894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CB18-283A-44B9-83F9-A782F1F4A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88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882-810C-4BB6-B71E-298005C2E894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CB18-283A-44B9-83F9-A782F1F4A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80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882-810C-4BB6-B71E-298005C2E894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CB18-283A-44B9-83F9-A782F1F4A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8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882-810C-4BB6-B71E-298005C2E894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CB18-283A-44B9-83F9-A782F1F4A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64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882-810C-4BB6-B71E-298005C2E894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CB18-283A-44B9-83F9-A782F1F4A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4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882-810C-4BB6-B71E-298005C2E894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CB18-283A-44B9-83F9-A782F1F4A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0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882-810C-4BB6-B71E-298005C2E894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CB18-283A-44B9-83F9-A782F1F4A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27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882-810C-4BB6-B71E-298005C2E894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CB18-283A-44B9-83F9-A782F1F4A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64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882-810C-4BB6-B71E-298005C2E894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CB18-283A-44B9-83F9-A782F1F4A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12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D8882-810C-4BB6-B71E-298005C2E894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CB18-283A-44B9-83F9-A782F1F4A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56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641" y="583921"/>
            <a:ext cx="9144000" cy="1402794"/>
          </a:xfrm>
        </p:spPr>
        <p:txBody>
          <a:bodyPr>
            <a:normAutofit/>
          </a:bodyPr>
          <a:lstStyle/>
          <a:p>
            <a:r>
              <a:rPr lang="en-GB" sz="4400" b="1" u="sng" dirty="0">
                <a:solidFill>
                  <a:srgbClr val="000000"/>
                </a:solidFill>
                <a:latin typeface="Lucida Calligraphy" panose="03010101010101010101" pitchFamily="66" charset="0"/>
                <a:ea typeface="Times New Roman" panose="02020603050405020304" pitchFamily="18" charset="0"/>
              </a:rPr>
              <a:t>Writing Progression Booklet</a:t>
            </a:r>
            <a:r>
              <a:rPr lang="en-GB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4400" b="1" dirty="0" smtClean="0">
                <a:solidFill>
                  <a:srgbClr val="000000"/>
                </a:solidFill>
                <a:latin typeface="Lucida Calligraphy" panose="03010101010101010101" pitchFamily="66" charset="0"/>
                <a:ea typeface="Times New Roman" panose="02020603050405020304" pitchFamily="18" charset="0"/>
              </a:rPr>
              <a:t>Non-fiction</a:t>
            </a:r>
            <a:endParaRPr lang="en-GB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446" y="1986715"/>
            <a:ext cx="5665065" cy="376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2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en-GB" dirty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en-GB" dirty="0" smtClean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n-GB" b="1" u="sng" dirty="0" smtClean="0">
                <a:latin typeface="Lucida Calligraphy" panose="03010101010101010101" pitchFamily="66" charset="0"/>
              </a:rPr>
              <a:t>Foundation Stage:</a:t>
            </a:r>
          </a:p>
          <a:p>
            <a:pPr marL="0" indent="0" algn="ctr">
              <a:buNone/>
            </a:pPr>
            <a:r>
              <a:rPr lang="en-GB" dirty="0" smtClean="0">
                <a:latin typeface="Lucida Calligraphy" panose="03010101010101010101" pitchFamily="66" charset="0"/>
              </a:rPr>
              <a:t>Combines words to make sentences.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t="9093" r="8161" b="5898"/>
          <a:stretch/>
        </p:blipFill>
        <p:spPr>
          <a:xfrm rot="5400000">
            <a:off x="14508" y="1120104"/>
            <a:ext cx="6356016" cy="4600798"/>
          </a:xfrm>
        </p:spPr>
      </p:pic>
    </p:spTree>
    <p:extLst>
      <p:ext uri="{BB962C8B-B14F-4D97-AF65-F5344CB8AC3E}">
        <p14:creationId xmlns:p14="http://schemas.microsoft.com/office/powerpoint/2010/main" val="116570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en-GB" dirty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en-GB" dirty="0" smtClean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n-GB" b="1" u="sng" dirty="0" smtClean="0">
                <a:latin typeface="Lucida Calligraphy" panose="03010101010101010101" pitchFamily="66" charset="0"/>
              </a:rPr>
              <a:t>Year 1:</a:t>
            </a:r>
            <a:endParaRPr lang="en-GB" dirty="0" smtClean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Lucida Calligraphy" panose="03010101010101010101" pitchFamily="66" charset="0"/>
              </a:rPr>
              <a:t>Combines words to sequence sentences into information text.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t="9093" r="3371" b="1967"/>
          <a:stretch/>
        </p:blipFill>
        <p:spPr>
          <a:xfrm rot="5400000">
            <a:off x="81149" y="1220347"/>
            <a:ext cx="6411920" cy="4498282"/>
          </a:xfrm>
        </p:spPr>
      </p:pic>
    </p:spTree>
    <p:extLst>
      <p:ext uri="{BB962C8B-B14F-4D97-AF65-F5344CB8AC3E}">
        <p14:creationId xmlns:p14="http://schemas.microsoft.com/office/powerpoint/2010/main" val="396074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en-GB" dirty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en-GB" dirty="0" smtClean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n-GB" b="1" u="sng" dirty="0" smtClean="0">
                <a:latin typeface="Lucida Calligraphy" panose="03010101010101010101" pitchFamily="66" charset="0"/>
              </a:rPr>
              <a:t>Year 2:</a:t>
            </a:r>
          </a:p>
          <a:p>
            <a:pPr marL="0" indent="0" algn="ctr">
              <a:buNone/>
            </a:pPr>
            <a:r>
              <a:rPr lang="en-GB" dirty="0" smtClean="0">
                <a:latin typeface="Lucida Calligraphy" panose="03010101010101010101" pitchFamily="66" charset="0"/>
              </a:rPr>
              <a:t>Sequence sentences appropriately to create an information text.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t="5161" r="3001" b="6881"/>
          <a:stretch/>
        </p:blipFill>
        <p:spPr>
          <a:xfrm rot="5400000">
            <a:off x="61031" y="1189803"/>
            <a:ext cx="6294502" cy="4488910"/>
          </a:xfrm>
        </p:spPr>
      </p:pic>
    </p:spTree>
    <p:extLst>
      <p:ext uri="{BB962C8B-B14F-4D97-AF65-F5344CB8AC3E}">
        <p14:creationId xmlns:p14="http://schemas.microsoft.com/office/powerpoint/2010/main" val="177587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en-GB" dirty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en-GB" dirty="0" smtClean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n-GB" b="1" u="sng" dirty="0" smtClean="0">
                <a:latin typeface="Lucida Calligraphy" panose="03010101010101010101" pitchFamily="66" charset="0"/>
              </a:rPr>
              <a:t>Year 3:</a:t>
            </a:r>
          </a:p>
          <a:p>
            <a:pPr marL="0" indent="0" algn="ctr">
              <a:buNone/>
            </a:pPr>
            <a:r>
              <a:rPr lang="en-GB" dirty="0" smtClean="0">
                <a:latin typeface="Lucida Calligraphy" panose="03010101010101010101" pitchFamily="66" charset="0"/>
              </a:rPr>
              <a:t>Sequence and organise sentences, sometimes including some simple devices, to create an information text.	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t="4670" r="2265" b="2459"/>
          <a:stretch/>
        </p:blipFill>
        <p:spPr>
          <a:xfrm rot="5400000">
            <a:off x="16756" y="1188670"/>
            <a:ext cx="6130802" cy="4491168"/>
          </a:xfrm>
        </p:spPr>
      </p:pic>
    </p:spTree>
    <p:extLst>
      <p:ext uri="{BB962C8B-B14F-4D97-AF65-F5344CB8AC3E}">
        <p14:creationId xmlns:p14="http://schemas.microsoft.com/office/powerpoint/2010/main" val="42919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en-GB" dirty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en-GB" dirty="0" smtClean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n-GB" b="1" u="sng" dirty="0" smtClean="0">
                <a:latin typeface="Lucida Calligraphy" panose="03010101010101010101" pitchFamily="66" charset="0"/>
              </a:rPr>
              <a:t>Year 4:</a:t>
            </a:r>
          </a:p>
          <a:p>
            <a:pPr marL="0" indent="0" algn="ctr">
              <a:buNone/>
            </a:pPr>
            <a:r>
              <a:rPr lang="en-GB" dirty="0" smtClean="0">
                <a:latin typeface="Lucida Calligraphy" panose="03010101010101010101" pitchFamily="66" charset="0"/>
              </a:rPr>
              <a:t>Using simple organisational devices to structure an information text.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684" y="1088943"/>
            <a:ext cx="6240158" cy="4680118"/>
          </a:xfrm>
        </p:spPr>
      </p:pic>
    </p:spTree>
    <p:extLst>
      <p:ext uri="{BB962C8B-B14F-4D97-AF65-F5344CB8AC3E}">
        <p14:creationId xmlns:p14="http://schemas.microsoft.com/office/powerpoint/2010/main" val="197585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en-GB" dirty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en-GB" dirty="0" smtClean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n-GB" b="1" u="sng" dirty="0" smtClean="0">
                <a:latin typeface="Lucida Calligraphy" panose="03010101010101010101" pitchFamily="66" charset="0"/>
              </a:rPr>
              <a:t>Year 5:</a:t>
            </a:r>
          </a:p>
          <a:p>
            <a:pPr marL="0" indent="0" algn="ctr">
              <a:buNone/>
            </a:pPr>
            <a:r>
              <a:rPr lang="en-GB" dirty="0" smtClean="0">
                <a:latin typeface="Lucida Calligraphy" panose="03010101010101010101" pitchFamily="66" charset="0"/>
              </a:rPr>
              <a:t>Using further organisational devices to structure an information text to guide the reader.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t="6636" r="5581" b="7373"/>
          <a:stretch/>
        </p:blipFill>
        <p:spPr>
          <a:xfrm rot="5400000">
            <a:off x="-304961" y="971470"/>
            <a:ext cx="6731876" cy="4788935"/>
          </a:xfrm>
        </p:spPr>
      </p:pic>
    </p:spTree>
    <p:extLst>
      <p:ext uri="{BB962C8B-B14F-4D97-AF65-F5344CB8AC3E}">
        <p14:creationId xmlns:p14="http://schemas.microsoft.com/office/powerpoint/2010/main" val="107739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02821" y="396656"/>
            <a:ext cx="5181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en-GB" dirty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en-GB" dirty="0" smtClean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n-GB" b="1" u="sng" dirty="0" smtClean="0">
                <a:latin typeface="Lucida Calligraphy" panose="03010101010101010101" pitchFamily="66" charset="0"/>
              </a:rPr>
              <a:t>Year 6:</a:t>
            </a:r>
          </a:p>
          <a:p>
            <a:pPr marL="0" indent="0" algn="ctr">
              <a:buNone/>
            </a:pPr>
            <a:r>
              <a:rPr lang="en-GB" dirty="0" smtClean="0">
                <a:latin typeface="Lucida Calligraphy" panose="03010101010101010101" pitchFamily="66" charset="0"/>
              </a:rPr>
              <a:t>Using more complex organisational and presentational devices to structure an information text to guide the reader.	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t="2765" r="3174" b="3117"/>
          <a:stretch/>
        </p:blipFill>
        <p:spPr>
          <a:xfrm>
            <a:off x="215685" y="887345"/>
            <a:ext cx="6529106" cy="5150990"/>
          </a:xfrm>
        </p:spPr>
      </p:pic>
    </p:spTree>
    <p:extLst>
      <p:ext uri="{BB962C8B-B14F-4D97-AF65-F5344CB8AC3E}">
        <p14:creationId xmlns:p14="http://schemas.microsoft.com/office/powerpoint/2010/main" val="609878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106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Lucida Calligraphy</vt:lpstr>
      <vt:lpstr>Times New Roman</vt:lpstr>
      <vt:lpstr>Office Theme</vt:lpstr>
      <vt:lpstr>Writing Progression Booklet Non-fiction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Cottingham Croxby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Progression Booklet Fiction</dc:title>
  <dc:creator>Richard Hill</dc:creator>
  <cp:lastModifiedBy>Nicola Moore</cp:lastModifiedBy>
  <cp:revision>6</cp:revision>
  <cp:lastPrinted>2019-10-09T12:35:13Z</cp:lastPrinted>
  <dcterms:created xsi:type="dcterms:W3CDTF">2019-09-26T15:54:01Z</dcterms:created>
  <dcterms:modified xsi:type="dcterms:W3CDTF">2019-10-09T13:10:23Z</dcterms:modified>
</cp:coreProperties>
</file>