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7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92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88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80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28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64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14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30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7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12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D8882-810C-4BB6-B71E-298005C2E894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CCB18-283A-44B9-83F9-A782F1F4AC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56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641" y="595173"/>
            <a:ext cx="9144000" cy="1402794"/>
          </a:xfrm>
        </p:spPr>
        <p:txBody>
          <a:bodyPr>
            <a:normAutofit/>
          </a:bodyPr>
          <a:lstStyle/>
          <a:p>
            <a:r>
              <a:rPr lang="en-GB" sz="4400" b="1" u="sng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Writing Progression Booklet</a:t>
            </a:r>
            <a:r>
              <a:rPr lang="en-GB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GB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4400" b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Fiction</a:t>
            </a:r>
            <a:endParaRPr lang="en-GB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27" y="2532657"/>
            <a:ext cx="7571428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2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0877" y="334622"/>
            <a:ext cx="4383730" cy="618436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b="1" u="sng" dirty="0" smtClean="0">
                <a:latin typeface="Lucida Calligraphy" panose="03010101010101010101" pitchFamily="66" charset="0"/>
              </a:rPr>
              <a:t>Foundation Stage:</a:t>
            </a: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Combines words to make sentences.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70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b="1" u="sng" dirty="0" smtClean="0">
                <a:latin typeface="Lucida Calligraphy" panose="03010101010101010101" pitchFamily="66" charset="0"/>
              </a:rPr>
              <a:t>Year 1:</a:t>
            </a: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Combines words to sequence sentences into short narratives.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H:\2017-18\2018-19\term 2b\The Gift display resources\pics\8FAB9E03-D137-4DCD-9369-B267BFA52CA7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5611" r="6234"/>
          <a:stretch/>
        </p:blipFill>
        <p:spPr bwMode="auto">
          <a:xfrm>
            <a:off x="838200" y="296562"/>
            <a:ext cx="4989786" cy="63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074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b="1" u="sng" dirty="0" smtClean="0">
                <a:latin typeface="Lucida Calligraphy" panose="03010101010101010101" pitchFamily="66" charset="0"/>
              </a:rPr>
              <a:t>Year 2:</a:t>
            </a: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Sequences sentences to compose longer narratives.</a:t>
            </a: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2023" y="225472"/>
            <a:ext cx="4532498" cy="64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7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b="1" u="sng" dirty="0" smtClean="0">
                <a:latin typeface="Lucida Calligraphy" panose="03010101010101010101" pitchFamily="66" charset="0"/>
              </a:rPr>
              <a:t>Year 3:</a:t>
            </a: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Composes longer narratives, beginning to create settings, characters and basic plots.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7881" y="226397"/>
            <a:ext cx="4585494" cy="641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b="1" u="sng" dirty="0" smtClean="0">
                <a:latin typeface="Lucida Calligraphy" panose="03010101010101010101" pitchFamily="66" charset="0"/>
              </a:rPr>
              <a:t>Year 4:</a:t>
            </a: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Develops setting, character and plot in longer narratives.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1449" y="289824"/>
            <a:ext cx="4418506" cy="623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56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b="1" u="sng" dirty="0" smtClean="0">
                <a:latin typeface="Lucida Calligraphy" panose="03010101010101010101" pitchFamily="66" charset="0"/>
              </a:rPr>
              <a:t>Year 5:</a:t>
            </a: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Further develops plot in longer narratives, using descriptions of settings, characters and atmospheres.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1450" y="311804"/>
            <a:ext cx="4410776" cy="62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9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365125"/>
            <a:ext cx="5181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b="1" u="sng" dirty="0" smtClean="0">
                <a:latin typeface="Lucida Calligraphy" panose="03010101010101010101" pitchFamily="66" charset="0"/>
              </a:rPr>
              <a:t>Year 6:</a:t>
            </a:r>
            <a:endParaRPr lang="en-GB" dirty="0" smtClean="0">
              <a:latin typeface="Lucida Calligraphy" panose="03010101010101010101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Skilfully integrates action, description and dialogue appropriately to develop and establish settings, characters and atmospheres in longer narratives.</a:t>
            </a:r>
          </a:p>
          <a:p>
            <a:pPr marL="0" indent="0">
              <a:buNone/>
            </a:pPr>
            <a:r>
              <a:rPr lang="en-GB" dirty="0" smtClean="0">
                <a:latin typeface="Lucida Calligraphy" panose="03010101010101010101" pitchFamily="66" charset="0"/>
              </a:rPr>
              <a:t>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9158" y="204366"/>
            <a:ext cx="4169788" cy="639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78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107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Lucida Calligraphy</vt:lpstr>
      <vt:lpstr>Times New Roman</vt:lpstr>
      <vt:lpstr>Office Theme</vt:lpstr>
      <vt:lpstr>Writing Progression Booklet Fiction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Cottingham Croxby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Progression Booklet Fiction</dc:title>
  <dc:creator>Richard Hill</dc:creator>
  <cp:lastModifiedBy>Nicola Moore</cp:lastModifiedBy>
  <cp:revision>4</cp:revision>
  <cp:lastPrinted>2019-10-09T12:28:44Z</cp:lastPrinted>
  <dcterms:created xsi:type="dcterms:W3CDTF">2019-09-26T15:54:01Z</dcterms:created>
  <dcterms:modified xsi:type="dcterms:W3CDTF">2019-10-09T13:10:53Z</dcterms:modified>
</cp:coreProperties>
</file>